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71" r:id="rId3"/>
    <p:sldId id="258" r:id="rId4"/>
    <p:sldId id="259" r:id="rId5"/>
    <p:sldId id="262" r:id="rId6"/>
    <p:sldId id="263" r:id="rId7"/>
    <p:sldId id="265" r:id="rId8"/>
    <p:sldId id="274" r:id="rId9"/>
    <p:sldId id="275" r:id="rId10"/>
    <p:sldId id="277" r:id="rId11"/>
    <p:sldId id="278" r:id="rId12"/>
    <p:sldId id="279" r:id="rId13"/>
    <p:sldId id="264" r:id="rId14"/>
    <p:sldId id="280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51"/>
    <p:restoredTop sz="97030"/>
  </p:normalViewPr>
  <p:slideViewPr>
    <p:cSldViewPr snapToGrid="0" snapToObjects="1">
      <p:cViewPr>
        <p:scale>
          <a:sx n="113" d="100"/>
          <a:sy n="113" d="100"/>
        </p:scale>
        <p:origin x="992" y="1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ABFBD-B87F-4365-B6B0-5CAF8239EAA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034FE4-2C30-45AD-A5A3-99FF7223314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OBJETIVOS</a:t>
          </a:r>
          <a:endParaRPr lang="en-US" dirty="0"/>
        </a:p>
      </dgm:t>
    </dgm:pt>
    <dgm:pt modelId="{A04B2CC1-A734-492B-8238-2A286CD780EA}" type="parTrans" cxnId="{FD0C17C3-0F6C-465D-AEDD-1C75B90E6A1A}">
      <dgm:prSet/>
      <dgm:spPr/>
      <dgm:t>
        <a:bodyPr/>
        <a:lstStyle/>
        <a:p>
          <a:endParaRPr lang="en-US"/>
        </a:p>
      </dgm:t>
    </dgm:pt>
    <dgm:pt modelId="{5B666DAD-57BF-4024-A956-2616F96AE9C4}" type="sibTrans" cxnId="{FD0C17C3-0F6C-465D-AEDD-1C75B90E6A1A}">
      <dgm:prSet/>
      <dgm:spPr/>
      <dgm:t>
        <a:bodyPr/>
        <a:lstStyle/>
        <a:p>
          <a:endParaRPr lang="en-US"/>
        </a:p>
      </dgm:t>
    </dgm:pt>
    <dgm:pt modelId="{1878A49C-7BEB-4FDC-8A7E-72A9C16E028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RECURSOS NECESARIOS</a:t>
          </a:r>
          <a:endParaRPr lang="en-US" dirty="0"/>
        </a:p>
      </dgm:t>
    </dgm:pt>
    <dgm:pt modelId="{A01ED1C3-A3E0-47C7-A36B-2F00EB381F72}" type="parTrans" cxnId="{DF53D235-0201-443C-BAEC-9EC5B4F57754}">
      <dgm:prSet/>
      <dgm:spPr/>
      <dgm:t>
        <a:bodyPr/>
        <a:lstStyle/>
        <a:p>
          <a:endParaRPr lang="en-US"/>
        </a:p>
      </dgm:t>
    </dgm:pt>
    <dgm:pt modelId="{ECA7EFBC-2571-4671-8C50-0EC17C069D9F}" type="sibTrans" cxnId="{DF53D235-0201-443C-BAEC-9EC5B4F57754}">
      <dgm:prSet/>
      <dgm:spPr/>
      <dgm:t>
        <a:bodyPr/>
        <a:lstStyle/>
        <a:p>
          <a:endParaRPr lang="en-US"/>
        </a:p>
      </dgm:t>
    </dgm:pt>
    <dgm:pt modelId="{53BE2807-5896-4CB2-B38B-0F8CF5B8193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DOCUMENTACIÓN</a:t>
          </a:r>
          <a:endParaRPr lang="en-US"/>
        </a:p>
      </dgm:t>
    </dgm:pt>
    <dgm:pt modelId="{78C3091E-43E1-4E3A-A07F-EBA520E760B9}" type="parTrans" cxnId="{BDB9E997-D68B-4DCA-B684-58A9D5D50DF3}">
      <dgm:prSet/>
      <dgm:spPr/>
      <dgm:t>
        <a:bodyPr/>
        <a:lstStyle/>
        <a:p>
          <a:endParaRPr lang="en-US"/>
        </a:p>
      </dgm:t>
    </dgm:pt>
    <dgm:pt modelId="{1782A0C1-3CE7-4809-9697-DB346B611280}" type="sibTrans" cxnId="{BDB9E997-D68B-4DCA-B684-58A9D5D50DF3}">
      <dgm:prSet/>
      <dgm:spPr/>
      <dgm:t>
        <a:bodyPr/>
        <a:lstStyle/>
        <a:p>
          <a:endParaRPr lang="en-US"/>
        </a:p>
      </dgm:t>
    </dgm:pt>
    <dgm:pt modelId="{37752A22-EAAA-4835-88BF-05A908A5B59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LO MÁS INTERESANTE</a:t>
          </a:r>
          <a:endParaRPr lang="en-US" dirty="0"/>
        </a:p>
      </dgm:t>
    </dgm:pt>
    <dgm:pt modelId="{C0B7BBA2-1E0C-439A-9E7B-41F23B3FCE1A}" type="parTrans" cxnId="{AEF81793-1EF9-47BE-87DD-59A66498E4F9}">
      <dgm:prSet/>
      <dgm:spPr/>
      <dgm:t>
        <a:bodyPr/>
        <a:lstStyle/>
        <a:p>
          <a:endParaRPr lang="en-US"/>
        </a:p>
      </dgm:t>
    </dgm:pt>
    <dgm:pt modelId="{96C239C6-4812-438D-9E0E-EEA64FBD1730}" type="sibTrans" cxnId="{AEF81793-1EF9-47BE-87DD-59A66498E4F9}">
      <dgm:prSet/>
      <dgm:spPr/>
      <dgm:t>
        <a:bodyPr/>
        <a:lstStyle/>
        <a:p>
          <a:endParaRPr lang="en-US"/>
        </a:p>
      </dgm:t>
    </dgm:pt>
    <dgm:pt modelId="{6A9AA70F-E810-4816-A13A-49460D46093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FUNCIONAMIENTO</a:t>
          </a:r>
          <a:endParaRPr lang="en-US" dirty="0"/>
        </a:p>
      </dgm:t>
    </dgm:pt>
    <dgm:pt modelId="{D0977495-11F1-4B12-9112-60932A52D645}" type="parTrans" cxnId="{896D7ADD-F651-4BB7-AF25-5B26289AC172}">
      <dgm:prSet/>
      <dgm:spPr/>
      <dgm:t>
        <a:bodyPr/>
        <a:lstStyle/>
        <a:p>
          <a:endParaRPr lang="en-US"/>
        </a:p>
      </dgm:t>
    </dgm:pt>
    <dgm:pt modelId="{38E3B4C4-901A-4152-85A5-639C67F1BF82}" type="sibTrans" cxnId="{896D7ADD-F651-4BB7-AF25-5B26289AC172}">
      <dgm:prSet/>
      <dgm:spPr/>
      <dgm:t>
        <a:bodyPr/>
        <a:lstStyle/>
        <a:p>
          <a:endParaRPr lang="en-US"/>
        </a:p>
      </dgm:t>
    </dgm:pt>
    <dgm:pt modelId="{0677E518-1E01-4A04-8476-D2CC089CFE44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FUTURAS MEJORAS</a:t>
          </a:r>
          <a:endParaRPr lang="en-US" dirty="0"/>
        </a:p>
      </dgm:t>
    </dgm:pt>
    <dgm:pt modelId="{760B067B-FE5A-4E87-8387-72D92E0495EA}" type="parTrans" cxnId="{AF90972A-27B8-4317-B1A5-38E6BB11C938}">
      <dgm:prSet/>
      <dgm:spPr/>
      <dgm:t>
        <a:bodyPr/>
        <a:lstStyle/>
        <a:p>
          <a:endParaRPr lang="en-US"/>
        </a:p>
      </dgm:t>
    </dgm:pt>
    <dgm:pt modelId="{CB9C71E9-5A76-446A-8F9F-D39F20427D68}" type="sibTrans" cxnId="{AF90972A-27B8-4317-B1A5-38E6BB11C938}">
      <dgm:prSet/>
      <dgm:spPr/>
      <dgm:t>
        <a:bodyPr/>
        <a:lstStyle/>
        <a:p>
          <a:endParaRPr lang="en-US"/>
        </a:p>
      </dgm:t>
    </dgm:pt>
    <dgm:pt modelId="{32E1AAB5-FF7A-47DC-91E2-4F39CEE607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COMERCIALIZACIÓN</a:t>
          </a:r>
        </a:p>
      </dgm:t>
    </dgm:pt>
    <dgm:pt modelId="{F6583E92-2177-440B-A254-78EACB956391}" type="parTrans" cxnId="{96693F92-A1C1-4B7E-84ED-A3927D0E790A}">
      <dgm:prSet/>
      <dgm:spPr/>
      <dgm:t>
        <a:bodyPr/>
        <a:lstStyle/>
        <a:p>
          <a:endParaRPr lang="en-US"/>
        </a:p>
      </dgm:t>
    </dgm:pt>
    <dgm:pt modelId="{767E4157-AC6D-46E4-906D-611499EC37D6}" type="sibTrans" cxnId="{96693F92-A1C1-4B7E-84ED-A3927D0E790A}">
      <dgm:prSet/>
      <dgm:spPr/>
      <dgm:t>
        <a:bodyPr/>
        <a:lstStyle/>
        <a:p>
          <a:endParaRPr lang="en-US"/>
        </a:p>
      </dgm:t>
    </dgm:pt>
    <dgm:pt modelId="{F4EC1D7D-6DF3-4C7F-A2CF-ADE2238EADE4}" type="pres">
      <dgm:prSet presAssocID="{B4CABFBD-B87F-4365-B6B0-5CAF8239EAAA}" presName="root" presStyleCnt="0">
        <dgm:presLayoutVars>
          <dgm:dir/>
          <dgm:resizeHandles val="exact"/>
        </dgm:presLayoutVars>
      </dgm:prSet>
      <dgm:spPr/>
    </dgm:pt>
    <dgm:pt modelId="{6E71C220-A067-45C6-921B-A664E7F07AB7}" type="pres">
      <dgm:prSet presAssocID="{C1034FE4-2C30-45AD-A5A3-99FF72233145}" presName="compNode" presStyleCnt="0"/>
      <dgm:spPr/>
    </dgm:pt>
    <dgm:pt modelId="{47E043F0-CA0A-4F72-8535-3ACBA7E76EC8}" type="pres">
      <dgm:prSet presAssocID="{C1034FE4-2C30-45AD-A5A3-99FF72233145}" presName="bgRect" presStyleLbl="bgShp" presStyleIdx="0" presStyleCnt="7"/>
      <dgm:spPr/>
    </dgm:pt>
    <dgm:pt modelId="{9F28D6EC-3A02-42E8-8D9C-8ED293C22205}" type="pres">
      <dgm:prSet presAssocID="{C1034FE4-2C30-45AD-A5A3-99FF7223314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12423F75-84D4-4BB3-8452-A4ED13928087}" type="pres">
      <dgm:prSet presAssocID="{C1034FE4-2C30-45AD-A5A3-99FF72233145}" presName="spaceRect" presStyleCnt="0"/>
      <dgm:spPr/>
    </dgm:pt>
    <dgm:pt modelId="{A4DC7C7C-FC87-4B0D-8F36-A8F8D23EA1CE}" type="pres">
      <dgm:prSet presAssocID="{C1034FE4-2C30-45AD-A5A3-99FF72233145}" presName="parTx" presStyleLbl="revTx" presStyleIdx="0" presStyleCnt="7">
        <dgm:presLayoutVars>
          <dgm:chMax val="0"/>
          <dgm:chPref val="0"/>
        </dgm:presLayoutVars>
      </dgm:prSet>
      <dgm:spPr/>
    </dgm:pt>
    <dgm:pt modelId="{D97558F8-503E-4B48-A1FB-3362C688DA38}" type="pres">
      <dgm:prSet presAssocID="{5B666DAD-57BF-4024-A956-2616F96AE9C4}" presName="sibTrans" presStyleCnt="0"/>
      <dgm:spPr/>
    </dgm:pt>
    <dgm:pt modelId="{5D41BD38-CEA7-43A6-8729-83C8BC3B0C78}" type="pres">
      <dgm:prSet presAssocID="{1878A49C-7BEB-4FDC-8A7E-72A9C16E0282}" presName="compNode" presStyleCnt="0"/>
      <dgm:spPr/>
    </dgm:pt>
    <dgm:pt modelId="{76D5951B-021B-4904-8DC4-120FE8FCDF62}" type="pres">
      <dgm:prSet presAssocID="{1878A49C-7BEB-4FDC-8A7E-72A9C16E0282}" presName="bgRect" presStyleLbl="bgShp" presStyleIdx="1" presStyleCnt="7"/>
      <dgm:spPr/>
    </dgm:pt>
    <dgm:pt modelId="{0E3C0924-9274-4001-BE5D-F721D1A75860}" type="pres">
      <dgm:prSet presAssocID="{1878A49C-7BEB-4FDC-8A7E-72A9C16E028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BE72771-E4C8-467E-8CCD-527C59F555EE}" type="pres">
      <dgm:prSet presAssocID="{1878A49C-7BEB-4FDC-8A7E-72A9C16E0282}" presName="spaceRect" presStyleCnt="0"/>
      <dgm:spPr/>
    </dgm:pt>
    <dgm:pt modelId="{8F055347-47E0-4EC6-83A2-655058C46B06}" type="pres">
      <dgm:prSet presAssocID="{1878A49C-7BEB-4FDC-8A7E-72A9C16E0282}" presName="parTx" presStyleLbl="revTx" presStyleIdx="1" presStyleCnt="7">
        <dgm:presLayoutVars>
          <dgm:chMax val="0"/>
          <dgm:chPref val="0"/>
        </dgm:presLayoutVars>
      </dgm:prSet>
      <dgm:spPr/>
    </dgm:pt>
    <dgm:pt modelId="{9B0027E4-B0D3-453E-86BB-73B1D6BA5492}" type="pres">
      <dgm:prSet presAssocID="{ECA7EFBC-2571-4671-8C50-0EC17C069D9F}" presName="sibTrans" presStyleCnt="0"/>
      <dgm:spPr/>
    </dgm:pt>
    <dgm:pt modelId="{60F488A2-B923-4715-B405-5695FE8147F7}" type="pres">
      <dgm:prSet presAssocID="{53BE2807-5896-4CB2-B38B-0F8CF5B8193B}" presName="compNode" presStyleCnt="0"/>
      <dgm:spPr/>
    </dgm:pt>
    <dgm:pt modelId="{837197A0-C4F5-452B-8A62-C5E588934A5C}" type="pres">
      <dgm:prSet presAssocID="{53BE2807-5896-4CB2-B38B-0F8CF5B8193B}" presName="bgRect" presStyleLbl="bgShp" presStyleIdx="2" presStyleCnt="7"/>
      <dgm:spPr/>
    </dgm:pt>
    <dgm:pt modelId="{921A98AA-974E-4CCD-B439-F5E371E2BD1E}" type="pres">
      <dgm:prSet presAssocID="{53BE2807-5896-4CB2-B38B-0F8CF5B8193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4E05D8CB-0D6D-4E7F-BA9B-841260D731BD}" type="pres">
      <dgm:prSet presAssocID="{53BE2807-5896-4CB2-B38B-0F8CF5B8193B}" presName="spaceRect" presStyleCnt="0"/>
      <dgm:spPr/>
    </dgm:pt>
    <dgm:pt modelId="{6983CC30-D9A4-450C-86ED-EE55F674D4C0}" type="pres">
      <dgm:prSet presAssocID="{53BE2807-5896-4CB2-B38B-0F8CF5B8193B}" presName="parTx" presStyleLbl="revTx" presStyleIdx="2" presStyleCnt="7">
        <dgm:presLayoutVars>
          <dgm:chMax val="0"/>
          <dgm:chPref val="0"/>
        </dgm:presLayoutVars>
      </dgm:prSet>
      <dgm:spPr/>
    </dgm:pt>
    <dgm:pt modelId="{A31BFBD4-98DB-4816-82B6-DE3CA64B8065}" type="pres">
      <dgm:prSet presAssocID="{1782A0C1-3CE7-4809-9697-DB346B611280}" presName="sibTrans" presStyleCnt="0"/>
      <dgm:spPr/>
    </dgm:pt>
    <dgm:pt modelId="{0656EB84-5FBB-4A13-B214-55792125EEB4}" type="pres">
      <dgm:prSet presAssocID="{6A9AA70F-E810-4816-A13A-49460D460934}" presName="compNode" presStyleCnt="0"/>
      <dgm:spPr/>
    </dgm:pt>
    <dgm:pt modelId="{D76DA694-87CD-4814-ACE0-6FC481A2C88F}" type="pres">
      <dgm:prSet presAssocID="{6A9AA70F-E810-4816-A13A-49460D460934}" presName="bgRect" presStyleLbl="bgShp" presStyleIdx="3" presStyleCnt="7"/>
      <dgm:spPr/>
    </dgm:pt>
    <dgm:pt modelId="{B9DD372E-685D-4738-9CE8-BE534F5C6FF1}" type="pres">
      <dgm:prSet presAssocID="{6A9AA70F-E810-4816-A13A-49460D46093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2197C26-ED41-4E50-B249-AA48D2C89C3A}" type="pres">
      <dgm:prSet presAssocID="{6A9AA70F-E810-4816-A13A-49460D460934}" presName="spaceRect" presStyleCnt="0"/>
      <dgm:spPr/>
    </dgm:pt>
    <dgm:pt modelId="{3019552B-538E-480B-A237-BC201A00AD4F}" type="pres">
      <dgm:prSet presAssocID="{6A9AA70F-E810-4816-A13A-49460D460934}" presName="parTx" presStyleLbl="revTx" presStyleIdx="3" presStyleCnt="7">
        <dgm:presLayoutVars>
          <dgm:chMax val="0"/>
          <dgm:chPref val="0"/>
        </dgm:presLayoutVars>
      </dgm:prSet>
      <dgm:spPr/>
    </dgm:pt>
    <dgm:pt modelId="{825F5F66-15F8-4710-9068-9616434114C1}" type="pres">
      <dgm:prSet presAssocID="{38E3B4C4-901A-4152-85A5-639C67F1BF82}" presName="sibTrans" presStyleCnt="0"/>
      <dgm:spPr/>
    </dgm:pt>
    <dgm:pt modelId="{4F4EB2B5-9881-4EBA-A4EA-B09D53BC7D71}" type="pres">
      <dgm:prSet presAssocID="{37752A22-EAAA-4835-88BF-05A908A5B59C}" presName="compNode" presStyleCnt="0"/>
      <dgm:spPr/>
    </dgm:pt>
    <dgm:pt modelId="{DD8BDC0E-B1AE-4EA5-B99F-4690FB8F9E05}" type="pres">
      <dgm:prSet presAssocID="{37752A22-EAAA-4835-88BF-05A908A5B59C}" presName="bgRect" presStyleLbl="bgShp" presStyleIdx="4" presStyleCnt="7"/>
      <dgm:spPr/>
    </dgm:pt>
    <dgm:pt modelId="{7B73B4B7-7089-45F6-A6F2-6BAF03CB9C5D}" type="pres">
      <dgm:prSet presAssocID="{37752A22-EAAA-4835-88BF-05A908A5B59C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ción"/>
        </a:ext>
      </dgm:extLst>
    </dgm:pt>
    <dgm:pt modelId="{179024F4-90A0-4787-B124-EDDBF12F97D7}" type="pres">
      <dgm:prSet presAssocID="{37752A22-EAAA-4835-88BF-05A908A5B59C}" presName="spaceRect" presStyleCnt="0"/>
      <dgm:spPr/>
    </dgm:pt>
    <dgm:pt modelId="{9B9EFF59-5DFB-4177-A904-FC650616C72E}" type="pres">
      <dgm:prSet presAssocID="{37752A22-EAAA-4835-88BF-05A908A5B59C}" presName="parTx" presStyleLbl="revTx" presStyleIdx="4" presStyleCnt="7">
        <dgm:presLayoutVars>
          <dgm:chMax val="0"/>
          <dgm:chPref val="0"/>
        </dgm:presLayoutVars>
      </dgm:prSet>
      <dgm:spPr/>
    </dgm:pt>
    <dgm:pt modelId="{25DCF5BD-E106-495E-8307-47B1C9202D98}" type="pres">
      <dgm:prSet presAssocID="{96C239C6-4812-438D-9E0E-EEA64FBD1730}" presName="sibTrans" presStyleCnt="0"/>
      <dgm:spPr/>
    </dgm:pt>
    <dgm:pt modelId="{34163092-3870-4D91-B666-0247D67CDAA3}" type="pres">
      <dgm:prSet presAssocID="{0677E518-1E01-4A04-8476-D2CC089CFE44}" presName="compNode" presStyleCnt="0"/>
      <dgm:spPr/>
    </dgm:pt>
    <dgm:pt modelId="{2A5DF25D-C1F6-49BE-A571-68550F609B11}" type="pres">
      <dgm:prSet presAssocID="{0677E518-1E01-4A04-8476-D2CC089CFE44}" presName="bgRect" presStyleLbl="bgShp" presStyleIdx="5" presStyleCnt="7"/>
      <dgm:spPr/>
    </dgm:pt>
    <dgm:pt modelId="{D3E8A74E-13AE-440B-95DC-1707B9A73668}" type="pres">
      <dgm:prSet presAssocID="{0677E518-1E01-4A04-8476-D2CC089CFE4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68E36A7-0F5E-4F9C-8B3B-83BFE9828CAB}" type="pres">
      <dgm:prSet presAssocID="{0677E518-1E01-4A04-8476-D2CC089CFE44}" presName="spaceRect" presStyleCnt="0"/>
      <dgm:spPr/>
    </dgm:pt>
    <dgm:pt modelId="{BF57F15C-57D9-4839-A447-F419C1EF0EE8}" type="pres">
      <dgm:prSet presAssocID="{0677E518-1E01-4A04-8476-D2CC089CFE44}" presName="parTx" presStyleLbl="revTx" presStyleIdx="5" presStyleCnt="7">
        <dgm:presLayoutVars>
          <dgm:chMax val="0"/>
          <dgm:chPref val="0"/>
        </dgm:presLayoutVars>
      </dgm:prSet>
      <dgm:spPr/>
    </dgm:pt>
    <dgm:pt modelId="{8C69101B-9818-4434-AF43-5EE4CF489DC2}" type="pres">
      <dgm:prSet presAssocID="{CB9C71E9-5A76-446A-8F9F-D39F20427D68}" presName="sibTrans" presStyleCnt="0"/>
      <dgm:spPr/>
    </dgm:pt>
    <dgm:pt modelId="{DA698C48-B21D-4795-9F6B-72C843A13AD9}" type="pres">
      <dgm:prSet presAssocID="{32E1AAB5-FF7A-47DC-91E2-4F39CEE60706}" presName="compNode" presStyleCnt="0"/>
      <dgm:spPr/>
    </dgm:pt>
    <dgm:pt modelId="{8AC24E62-4331-43AF-B999-68BA4AEBDA54}" type="pres">
      <dgm:prSet presAssocID="{32E1AAB5-FF7A-47DC-91E2-4F39CEE60706}" presName="bgRect" presStyleLbl="bgShp" presStyleIdx="6" presStyleCnt="7"/>
      <dgm:spPr/>
    </dgm:pt>
    <dgm:pt modelId="{7E869D0B-5DEC-4E64-8782-056DC498087D}" type="pres">
      <dgm:prSet presAssocID="{32E1AAB5-FF7A-47DC-91E2-4F39CEE6070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 volando con relleno sólido"/>
        </a:ext>
      </dgm:extLst>
    </dgm:pt>
    <dgm:pt modelId="{F030E4D6-9BF1-497E-8142-008926DB6FA6}" type="pres">
      <dgm:prSet presAssocID="{32E1AAB5-FF7A-47DC-91E2-4F39CEE60706}" presName="spaceRect" presStyleCnt="0"/>
      <dgm:spPr/>
    </dgm:pt>
    <dgm:pt modelId="{6ADAE5D6-2027-442E-A12D-7179123115BF}" type="pres">
      <dgm:prSet presAssocID="{32E1AAB5-FF7A-47DC-91E2-4F39CEE60706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C1A8904-9FD1-344B-A89B-92DDC3A546DE}" type="presOf" srcId="{32E1AAB5-FF7A-47DC-91E2-4F39CEE60706}" destId="{6ADAE5D6-2027-442E-A12D-7179123115BF}" srcOrd="0" destOrd="0" presId="urn:microsoft.com/office/officeart/2018/2/layout/IconVerticalSolidList"/>
    <dgm:cxn modelId="{00E1710D-E4FC-834D-A7DB-DC6C7EF08190}" type="presOf" srcId="{37752A22-EAAA-4835-88BF-05A908A5B59C}" destId="{9B9EFF59-5DFB-4177-A904-FC650616C72E}" srcOrd="0" destOrd="0" presId="urn:microsoft.com/office/officeart/2018/2/layout/IconVerticalSolidList"/>
    <dgm:cxn modelId="{BD6CBD1B-9E21-C840-9C6D-9DD17457FED1}" type="presOf" srcId="{C1034FE4-2C30-45AD-A5A3-99FF72233145}" destId="{A4DC7C7C-FC87-4B0D-8F36-A8F8D23EA1CE}" srcOrd="0" destOrd="0" presId="urn:microsoft.com/office/officeart/2018/2/layout/IconVerticalSolidList"/>
    <dgm:cxn modelId="{AF90972A-27B8-4317-B1A5-38E6BB11C938}" srcId="{B4CABFBD-B87F-4365-B6B0-5CAF8239EAAA}" destId="{0677E518-1E01-4A04-8476-D2CC089CFE44}" srcOrd="5" destOrd="0" parTransId="{760B067B-FE5A-4E87-8387-72D92E0495EA}" sibTransId="{CB9C71E9-5A76-446A-8F9F-D39F20427D68}"/>
    <dgm:cxn modelId="{DF53D235-0201-443C-BAEC-9EC5B4F57754}" srcId="{B4CABFBD-B87F-4365-B6B0-5CAF8239EAAA}" destId="{1878A49C-7BEB-4FDC-8A7E-72A9C16E0282}" srcOrd="1" destOrd="0" parTransId="{A01ED1C3-A3E0-47C7-A36B-2F00EB381F72}" sibTransId="{ECA7EFBC-2571-4671-8C50-0EC17C069D9F}"/>
    <dgm:cxn modelId="{44E5DB48-07CC-D345-ABDB-8526C27EAD2A}" type="presOf" srcId="{0677E518-1E01-4A04-8476-D2CC089CFE44}" destId="{BF57F15C-57D9-4839-A447-F419C1EF0EE8}" srcOrd="0" destOrd="0" presId="urn:microsoft.com/office/officeart/2018/2/layout/IconVerticalSolidList"/>
    <dgm:cxn modelId="{FBF5DE50-C6FE-BB4D-9DBD-F5A6056EC48F}" type="presOf" srcId="{53BE2807-5896-4CB2-B38B-0F8CF5B8193B}" destId="{6983CC30-D9A4-450C-86ED-EE55F674D4C0}" srcOrd="0" destOrd="0" presId="urn:microsoft.com/office/officeart/2018/2/layout/IconVerticalSolidList"/>
    <dgm:cxn modelId="{96693F92-A1C1-4B7E-84ED-A3927D0E790A}" srcId="{B4CABFBD-B87F-4365-B6B0-5CAF8239EAAA}" destId="{32E1AAB5-FF7A-47DC-91E2-4F39CEE60706}" srcOrd="6" destOrd="0" parTransId="{F6583E92-2177-440B-A254-78EACB956391}" sibTransId="{767E4157-AC6D-46E4-906D-611499EC37D6}"/>
    <dgm:cxn modelId="{AEF81793-1EF9-47BE-87DD-59A66498E4F9}" srcId="{B4CABFBD-B87F-4365-B6B0-5CAF8239EAAA}" destId="{37752A22-EAAA-4835-88BF-05A908A5B59C}" srcOrd="4" destOrd="0" parTransId="{C0B7BBA2-1E0C-439A-9E7B-41F23B3FCE1A}" sibTransId="{96C239C6-4812-438D-9E0E-EEA64FBD1730}"/>
    <dgm:cxn modelId="{BDB9E997-D68B-4DCA-B684-58A9D5D50DF3}" srcId="{B4CABFBD-B87F-4365-B6B0-5CAF8239EAAA}" destId="{53BE2807-5896-4CB2-B38B-0F8CF5B8193B}" srcOrd="2" destOrd="0" parTransId="{78C3091E-43E1-4E3A-A07F-EBA520E760B9}" sibTransId="{1782A0C1-3CE7-4809-9697-DB346B611280}"/>
    <dgm:cxn modelId="{61D581B7-988C-EE47-ABF6-E8C91CE5E7F6}" type="presOf" srcId="{6A9AA70F-E810-4816-A13A-49460D460934}" destId="{3019552B-538E-480B-A237-BC201A00AD4F}" srcOrd="0" destOrd="0" presId="urn:microsoft.com/office/officeart/2018/2/layout/IconVerticalSolidList"/>
    <dgm:cxn modelId="{FD0C17C3-0F6C-465D-AEDD-1C75B90E6A1A}" srcId="{B4CABFBD-B87F-4365-B6B0-5CAF8239EAAA}" destId="{C1034FE4-2C30-45AD-A5A3-99FF72233145}" srcOrd="0" destOrd="0" parTransId="{A04B2CC1-A734-492B-8238-2A286CD780EA}" sibTransId="{5B666DAD-57BF-4024-A956-2616F96AE9C4}"/>
    <dgm:cxn modelId="{AA2545D3-3D85-2343-8764-D341E785902F}" type="presOf" srcId="{1878A49C-7BEB-4FDC-8A7E-72A9C16E0282}" destId="{8F055347-47E0-4EC6-83A2-655058C46B06}" srcOrd="0" destOrd="0" presId="urn:microsoft.com/office/officeart/2018/2/layout/IconVerticalSolidList"/>
    <dgm:cxn modelId="{896D7ADD-F651-4BB7-AF25-5B26289AC172}" srcId="{B4CABFBD-B87F-4365-B6B0-5CAF8239EAAA}" destId="{6A9AA70F-E810-4816-A13A-49460D460934}" srcOrd="3" destOrd="0" parTransId="{D0977495-11F1-4B12-9112-60932A52D645}" sibTransId="{38E3B4C4-901A-4152-85A5-639C67F1BF82}"/>
    <dgm:cxn modelId="{F80FC6FC-D5A1-47DE-BD99-2CEA8162B784}" type="presOf" srcId="{B4CABFBD-B87F-4365-B6B0-5CAF8239EAAA}" destId="{F4EC1D7D-6DF3-4C7F-A2CF-ADE2238EADE4}" srcOrd="0" destOrd="0" presId="urn:microsoft.com/office/officeart/2018/2/layout/IconVerticalSolidList"/>
    <dgm:cxn modelId="{3BE93B09-631C-3944-B530-23E68164B510}" type="presParOf" srcId="{F4EC1D7D-6DF3-4C7F-A2CF-ADE2238EADE4}" destId="{6E71C220-A067-45C6-921B-A664E7F07AB7}" srcOrd="0" destOrd="0" presId="urn:microsoft.com/office/officeart/2018/2/layout/IconVerticalSolidList"/>
    <dgm:cxn modelId="{36B95CE6-2D35-ED43-9CF2-75867034E7A7}" type="presParOf" srcId="{6E71C220-A067-45C6-921B-A664E7F07AB7}" destId="{47E043F0-CA0A-4F72-8535-3ACBA7E76EC8}" srcOrd="0" destOrd="0" presId="urn:microsoft.com/office/officeart/2018/2/layout/IconVerticalSolidList"/>
    <dgm:cxn modelId="{13DDE54B-1C89-CC48-9B4C-2945484F4FBC}" type="presParOf" srcId="{6E71C220-A067-45C6-921B-A664E7F07AB7}" destId="{9F28D6EC-3A02-42E8-8D9C-8ED293C22205}" srcOrd="1" destOrd="0" presId="urn:microsoft.com/office/officeart/2018/2/layout/IconVerticalSolidList"/>
    <dgm:cxn modelId="{A02D46A3-FD1C-6546-9132-9E65E1B63B51}" type="presParOf" srcId="{6E71C220-A067-45C6-921B-A664E7F07AB7}" destId="{12423F75-84D4-4BB3-8452-A4ED13928087}" srcOrd="2" destOrd="0" presId="urn:microsoft.com/office/officeart/2018/2/layout/IconVerticalSolidList"/>
    <dgm:cxn modelId="{BAB189E6-D95E-E649-9F7F-B72E5E367C55}" type="presParOf" srcId="{6E71C220-A067-45C6-921B-A664E7F07AB7}" destId="{A4DC7C7C-FC87-4B0D-8F36-A8F8D23EA1CE}" srcOrd="3" destOrd="0" presId="urn:microsoft.com/office/officeart/2018/2/layout/IconVerticalSolidList"/>
    <dgm:cxn modelId="{7DB7C321-9963-3E4B-AFDC-A9BA06545D9C}" type="presParOf" srcId="{F4EC1D7D-6DF3-4C7F-A2CF-ADE2238EADE4}" destId="{D97558F8-503E-4B48-A1FB-3362C688DA38}" srcOrd="1" destOrd="0" presId="urn:microsoft.com/office/officeart/2018/2/layout/IconVerticalSolidList"/>
    <dgm:cxn modelId="{FC110208-9C42-1E49-A68F-77962D1811E7}" type="presParOf" srcId="{F4EC1D7D-6DF3-4C7F-A2CF-ADE2238EADE4}" destId="{5D41BD38-CEA7-43A6-8729-83C8BC3B0C78}" srcOrd="2" destOrd="0" presId="urn:microsoft.com/office/officeart/2018/2/layout/IconVerticalSolidList"/>
    <dgm:cxn modelId="{CD8DAC49-D990-7149-862C-1508B863E7FE}" type="presParOf" srcId="{5D41BD38-CEA7-43A6-8729-83C8BC3B0C78}" destId="{76D5951B-021B-4904-8DC4-120FE8FCDF62}" srcOrd="0" destOrd="0" presId="urn:microsoft.com/office/officeart/2018/2/layout/IconVerticalSolidList"/>
    <dgm:cxn modelId="{BFF635EA-6632-CC41-8D09-63C5DC2F606A}" type="presParOf" srcId="{5D41BD38-CEA7-43A6-8729-83C8BC3B0C78}" destId="{0E3C0924-9274-4001-BE5D-F721D1A75860}" srcOrd="1" destOrd="0" presId="urn:microsoft.com/office/officeart/2018/2/layout/IconVerticalSolidList"/>
    <dgm:cxn modelId="{E647C974-4C43-AC45-99C9-CD3338602834}" type="presParOf" srcId="{5D41BD38-CEA7-43A6-8729-83C8BC3B0C78}" destId="{4BE72771-E4C8-467E-8CCD-527C59F555EE}" srcOrd="2" destOrd="0" presId="urn:microsoft.com/office/officeart/2018/2/layout/IconVerticalSolidList"/>
    <dgm:cxn modelId="{F49BB53A-0185-6C40-8D80-85F4FCA4CA05}" type="presParOf" srcId="{5D41BD38-CEA7-43A6-8729-83C8BC3B0C78}" destId="{8F055347-47E0-4EC6-83A2-655058C46B06}" srcOrd="3" destOrd="0" presId="urn:microsoft.com/office/officeart/2018/2/layout/IconVerticalSolidList"/>
    <dgm:cxn modelId="{694B3FCF-81B8-3940-812A-8364508F03FA}" type="presParOf" srcId="{F4EC1D7D-6DF3-4C7F-A2CF-ADE2238EADE4}" destId="{9B0027E4-B0D3-453E-86BB-73B1D6BA5492}" srcOrd="3" destOrd="0" presId="urn:microsoft.com/office/officeart/2018/2/layout/IconVerticalSolidList"/>
    <dgm:cxn modelId="{3AFF856A-9215-5540-9D3F-5A8A3B235839}" type="presParOf" srcId="{F4EC1D7D-6DF3-4C7F-A2CF-ADE2238EADE4}" destId="{60F488A2-B923-4715-B405-5695FE8147F7}" srcOrd="4" destOrd="0" presId="urn:microsoft.com/office/officeart/2018/2/layout/IconVerticalSolidList"/>
    <dgm:cxn modelId="{85905394-279F-D24E-A14C-57DE29D67E37}" type="presParOf" srcId="{60F488A2-B923-4715-B405-5695FE8147F7}" destId="{837197A0-C4F5-452B-8A62-C5E588934A5C}" srcOrd="0" destOrd="0" presId="urn:microsoft.com/office/officeart/2018/2/layout/IconVerticalSolidList"/>
    <dgm:cxn modelId="{AE388244-C029-974F-A6C7-9DE6A775CE52}" type="presParOf" srcId="{60F488A2-B923-4715-B405-5695FE8147F7}" destId="{921A98AA-974E-4CCD-B439-F5E371E2BD1E}" srcOrd="1" destOrd="0" presId="urn:microsoft.com/office/officeart/2018/2/layout/IconVerticalSolidList"/>
    <dgm:cxn modelId="{92D81F04-9324-304D-B54B-8487211CC72F}" type="presParOf" srcId="{60F488A2-B923-4715-B405-5695FE8147F7}" destId="{4E05D8CB-0D6D-4E7F-BA9B-841260D731BD}" srcOrd="2" destOrd="0" presId="urn:microsoft.com/office/officeart/2018/2/layout/IconVerticalSolidList"/>
    <dgm:cxn modelId="{7F2B7B36-F60A-954C-853E-CDE4CDF0CC03}" type="presParOf" srcId="{60F488A2-B923-4715-B405-5695FE8147F7}" destId="{6983CC30-D9A4-450C-86ED-EE55F674D4C0}" srcOrd="3" destOrd="0" presId="urn:microsoft.com/office/officeart/2018/2/layout/IconVerticalSolidList"/>
    <dgm:cxn modelId="{B3C08FFD-E18A-BC49-B20F-27F8B7C01F7E}" type="presParOf" srcId="{F4EC1D7D-6DF3-4C7F-A2CF-ADE2238EADE4}" destId="{A31BFBD4-98DB-4816-82B6-DE3CA64B8065}" srcOrd="5" destOrd="0" presId="urn:microsoft.com/office/officeart/2018/2/layout/IconVerticalSolidList"/>
    <dgm:cxn modelId="{64F294D7-197E-9642-8133-E886CE46CB9F}" type="presParOf" srcId="{F4EC1D7D-6DF3-4C7F-A2CF-ADE2238EADE4}" destId="{0656EB84-5FBB-4A13-B214-55792125EEB4}" srcOrd="6" destOrd="0" presId="urn:microsoft.com/office/officeart/2018/2/layout/IconVerticalSolidList"/>
    <dgm:cxn modelId="{6BC1C893-9ECE-4342-9AD4-49E5328E51F0}" type="presParOf" srcId="{0656EB84-5FBB-4A13-B214-55792125EEB4}" destId="{D76DA694-87CD-4814-ACE0-6FC481A2C88F}" srcOrd="0" destOrd="0" presId="urn:microsoft.com/office/officeart/2018/2/layout/IconVerticalSolidList"/>
    <dgm:cxn modelId="{4BA73A72-0472-484B-9AA5-7E1634197884}" type="presParOf" srcId="{0656EB84-5FBB-4A13-B214-55792125EEB4}" destId="{B9DD372E-685D-4738-9CE8-BE534F5C6FF1}" srcOrd="1" destOrd="0" presId="urn:microsoft.com/office/officeart/2018/2/layout/IconVerticalSolidList"/>
    <dgm:cxn modelId="{A46A1C9F-4038-8C48-99F6-90238A59B98F}" type="presParOf" srcId="{0656EB84-5FBB-4A13-B214-55792125EEB4}" destId="{82197C26-ED41-4E50-B249-AA48D2C89C3A}" srcOrd="2" destOrd="0" presId="urn:microsoft.com/office/officeart/2018/2/layout/IconVerticalSolidList"/>
    <dgm:cxn modelId="{B0F0915A-6F91-BC44-886A-8463435098B3}" type="presParOf" srcId="{0656EB84-5FBB-4A13-B214-55792125EEB4}" destId="{3019552B-538E-480B-A237-BC201A00AD4F}" srcOrd="3" destOrd="0" presId="urn:microsoft.com/office/officeart/2018/2/layout/IconVerticalSolidList"/>
    <dgm:cxn modelId="{0B529B57-7A91-924D-8233-F7552C4E7553}" type="presParOf" srcId="{F4EC1D7D-6DF3-4C7F-A2CF-ADE2238EADE4}" destId="{825F5F66-15F8-4710-9068-9616434114C1}" srcOrd="7" destOrd="0" presId="urn:microsoft.com/office/officeart/2018/2/layout/IconVerticalSolidList"/>
    <dgm:cxn modelId="{DB0282F7-2DC2-3444-A6ED-9191113ECA64}" type="presParOf" srcId="{F4EC1D7D-6DF3-4C7F-A2CF-ADE2238EADE4}" destId="{4F4EB2B5-9881-4EBA-A4EA-B09D53BC7D71}" srcOrd="8" destOrd="0" presId="urn:microsoft.com/office/officeart/2018/2/layout/IconVerticalSolidList"/>
    <dgm:cxn modelId="{92A959FD-50FA-F04D-95D7-DAB88F599F06}" type="presParOf" srcId="{4F4EB2B5-9881-4EBA-A4EA-B09D53BC7D71}" destId="{DD8BDC0E-B1AE-4EA5-B99F-4690FB8F9E05}" srcOrd="0" destOrd="0" presId="urn:microsoft.com/office/officeart/2018/2/layout/IconVerticalSolidList"/>
    <dgm:cxn modelId="{3EA13F9D-6947-464F-9AC2-DC640C331A47}" type="presParOf" srcId="{4F4EB2B5-9881-4EBA-A4EA-B09D53BC7D71}" destId="{7B73B4B7-7089-45F6-A6F2-6BAF03CB9C5D}" srcOrd="1" destOrd="0" presId="urn:microsoft.com/office/officeart/2018/2/layout/IconVerticalSolidList"/>
    <dgm:cxn modelId="{75C8177A-17C2-AD48-8924-DC68D52AA6AE}" type="presParOf" srcId="{4F4EB2B5-9881-4EBA-A4EA-B09D53BC7D71}" destId="{179024F4-90A0-4787-B124-EDDBF12F97D7}" srcOrd="2" destOrd="0" presId="urn:microsoft.com/office/officeart/2018/2/layout/IconVerticalSolidList"/>
    <dgm:cxn modelId="{5800E24E-FC7F-3C4F-BD2B-F5C128039C64}" type="presParOf" srcId="{4F4EB2B5-9881-4EBA-A4EA-B09D53BC7D71}" destId="{9B9EFF59-5DFB-4177-A904-FC650616C72E}" srcOrd="3" destOrd="0" presId="urn:microsoft.com/office/officeart/2018/2/layout/IconVerticalSolidList"/>
    <dgm:cxn modelId="{BC82193D-DA1E-E847-8FCD-3875C85E2678}" type="presParOf" srcId="{F4EC1D7D-6DF3-4C7F-A2CF-ADE2238EADE4}" destId="{25DCF5BD-E106-495E-8307-47B1C9202D98}" srcOrd="9" destOrd="0" presId="urn:microsoft.com/office/officeart/2018/2/layout/IconVerticalSolidList"/>
    <dgm:cxn modelId="{C47F8DAF-235D-BF45-8EC9-DF47A8FA82AD}" type="presParOf" srcId="{F4EC1D7D-6DF3-4C7F-A2CF-ADE2238EADE4}" destId="{34163092-3870-4D91-B666-0247D67CDAA3}" srcOrd="10" destOrd="0" presId="urn:microsoft.com/office/officeart/2018/2/layout/IconVerticalSolidList"/>
    <dgm:cxn modelId="{DD82170D-DBBF-0D4C-8212-205DACD36724}" type="presParOf" srcId="{34163092-3870-4D91-B666-0247D67CDAA3}" destId="{2A5DF25D-C1F6-49BE-A571-68550F609B11}" srcOrd="0" destOrd="0" presId="urn:microsoft.com/office/officeart/2018/2/layout/IconVerticalSolidList"/>
    <dgm:cxn modelId="{02F993FD-05CD-C144-9276-184EB49E07D2}" type="presParOf" srcId="{34163092-3870-4D91-B666-0247D67CDAA3}" destId="{D3E8A74E-13AE-440B-95DC-1707B9A73668}" srcOrd="1" destOrd="0" presId="urn:microsoft.com/office/officeart/2018/2/layout/IconVerticalSolidList"/>
    <dgm:cxn modelId="{BF2B5ACB-1202-2A4E-8771-D9A8E90BF3A5}" type="presParOf" srcId="{34163092-3870-4D91-B666-0247D67CDAA3}" destId="{768E36A7-0F5E-4F9C-8B3B-83BFE9828CAB}" srcOrd="2" destOrd="0" presId="urn:microsoft.com/office/officeart/2018/2/layout/IconVerticalSolidList"/>
    <dgm:cxn modelId="{84866627-39BD-6B4B-90BC-8E7B10D285DC}" type="presParOf" srcId="{34163092-3870-4D91-B666-0247D67CDAA3}" destId="{BF57F15C-57D9-4839-A447-F419C1EF0EE8}" srcOrd="3" destOrd="0" presId="urn:microsoft.com/office/officeart/2018/2/layout/IconVerticalSolidList"/>
    <dgm:cxn modelId="{857D0A90-177C-FC48-8BC3-3B3247B0DF32}" type="presParOf" srcId="{F4EC1D7D-6DF3-4C7F-A2CF-ADE2238EADE4}" destId="{8C69101B-9818-4434-AF43-5EE4CF489DC2}" srcOrd="11" destOrd="0" presId="urn:microsoft.com/office/officeart/2018/2/layout/IconVerticalSolidList"/>
    <dgm:cxn modelId="{695E394C-A913-0347-884A-865B1DC051F5}" type="presParOf" srcId="{F4EC1D7D-6DF3-4C7F-A2CF-ADE2238EADE4}" destId="{DA698C48-B21D-4795-9F6B-72C843A13AD9}" srcOrd="12" destOrd="0" presId="urn:microsoft.com/office/officeart/2018/2/layout/IconVerticalSolidList"/>
    <dgm:cxn modelId="{ADB8E516-096A-1E4E-AC69-FF94A74C2B42}" type="presParOf" srcId="{DA698C48-B21D-4795-9F6B-72C843A13AD9}" destId="{8AC24E62-4331-43AF-B999-68BA4AEBDA54}" srcOrd="0" destOrd="0" presId="urn:microsoft.com/office/officeart/2018/2/layout/IconVerticalSolidList"/>
    <dgm:cxn modelId="{2FFAF397-D544-E64D-BE2C-A1015A7D7BE9}" type="presParOf" srcId="{DA698C48-B21D-4795-9F6B-72C843A13AD9}" destId="{7E869D0B-5DEC-4E64-8782-056DC498087D}" srcOrd="1" destOrd="0" presId="urn:microsoft.com/office/officeart/2018/2/layout/IconVerticalSolidList"/>
    <dgm:cxn modelId="{B5342BB4-A4CC-E248-96C4-D9DEF7D4F5C2}" type="presParOf" srcId="{DA698C48-B21D-4795-9F6B-72C843A13AD9}" destId="{F030E4D6-9BF1-497E-8142-008926DB6FA6}" srcOrd="2" destOrd="0" presId="urn:microsoft.com/office/officeart/2018/2/layout/IconVerticalSolidList"/>
    <dgm:cxn modelId="{C547C662-0C65-B84E-9CA6-4E577649CA96}" type="presParOf" srcId="{DA698C48-B21D-4795-9F6B-72C843A13AD9}" destId="{6ADAE5D6-2027-442E-A12D-717912311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043F0-CA0A-4F72-8535-3ACBA7E76EC8}">
      <dsp:nvSpPr>
        <dsp:cNvPr id="0" name=""/>
        <dsp:cNvSpPr/>
      </dsp:nvSpPr>
      <dsp:spPr>
        <a:xfrm>
          <a:off x="0" y="396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8D6EC-3A02-42E8-8D9C-8ED293C22205}">
      <dsp:nvSpPr>
        <dsp:cNvPr id="0" name=""/>
        <dsp:cNvSpPr/>
      </dsp:nvSpPr>
      <dsp:spPr>
        <a:xfrm>
          <a:off x="164997" y="123121"/>
          <a:ext cx="299995" cy="299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C7C7C-FC87-4B0D-8F36-A8F8D23EA1CE}">
      <dsp:nvSpPr>
        <dsp:cNvPr id="0" name=""/>
        <dsp:cNvSpPr/>
      </dsp:nvSpPr>
      <dsp:spPr>
        <a:xfrm>
          <a:off x="629990" y="396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OBJETIVOS</a:t>
          </a:r>
          <a:endParaRPr lang="en-US" sz="1600" kern="1200" dirty="0"/>
        </a:p>
      </dsp:txBody>
      <dsp:txXfrm>
        <a:off x="629990" y="396"/>
        <a:ext cx="5283446" cy="545446"/>
      </dsp:txXfrm>
    </dsp:sp>
    <dsp:sp modelId="{76D5951B-021B-4904-8DC4-120FE8FCDF62}">
      <dsp:nvSpPr>
        <dsp:cNvPr id="0" name=""/>
        <dsp:cNvSpPr/>
      </dsp:nvSpPr>
      <dsp:spPr>
        <a:xfrm>
          <a:off x="0" y="682204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C0924-9274-4001-BE5D-F721D1A75860}">
      <dsp:nvSpPr>
        <dsp:cNvPr id="0" name=""/>
        <dsp:cNvSpPr/>
      </dsp:nvSpPr>
      <dsp:spPr>
        <a:xfrm>
          <a:off x="164997" y="804929"/>
          <a:ext cx="299995" cy="2999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55347-47E0-4EC6-83A2-655058C46B06}">
      <dsp:nvSpPr>
        <dsp:cNvPr id="0" name=""/>
        <dsp:cNvSpPr/>
      </dsp:nvSpPr>
      <dsp:spPr>
        <a:xfrm>
          <a:off x="629990" y="682204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RECURSOS NECESARIOS</a:t>
          </a:r>
          <a:endParaRPr lang="en-US" sz="1600" kern="1200" dirty="0"/>
        </a:p>
      </dsp:txBody>
      <dsp:txXfrm>
        <a:off x="629990" y="682204"/>
        <a:ext cx="5283446" cy="545446"/>
      </dsp:txXfrm>
    </dsp:sp>
    <dsp:sp modelId="{837197A0-C4F5-452B-8A62-C5E588934A5C}">
      <dsp:nvSpPr>
        <dsp:cNvPr id="0" name=""/>
        <dsp:cNvSpPr/>
      </dsp:nvSpPr>
      <dsp:spPr>
        <a:xfrm>
          <a:off x="0" y="1364012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A98AA-974E-4CCD-B439-F5E371E2BD1E}">
      <dsp:nvSpPr>
        <dsp:cNvPr id="0" name=""/>
        <dsp:cNvSpPr/>
      </dsp:nvSpPr>
      <dsp:spPr>
        <a:xfrm>
          <a:off x="164997" y="1486738"/>
          <a:ext cx="299995" cy="2999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3CC30-D9A4-450C-86ED-EE55F674D4C0}">
      <dsp:nvSpPr>
        <dsp:cNvPr id="0" name=""/>
        <dsp:cNvSpPr/>
      </dsp:nvSpPr>
      <dsp:spPr>
        <a:xfrm>
          <a:off x="629990" y="1364012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DOCUMENTACIÓN</a:t>
          </a:r>
          <a:endParaRPr lang="en-US" sz="1600" kern="1200"/>
        </a:p>
      </dsp:txBody>
      <dsp:txXfrm>
        <a:off x="629990" y="1364012"/>
        <a:ext cx="5283446" cy="545446"/>
      </dsp:txXfrm>
    </dsp:sp>
    <dsp:sp modelId="{D76DA694-87CD-4814-ACE0-6FC481A2C88F}">
      <dsp:nvSpPr>
        <dsp:cNvPr id="0" name=""/>
        <dsp:cNvSpPr/>
      </dsp:nvSpPr>
      <dsp:spPr>
        <a:xfrm>
          <a:off x="0" y="2045820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D372E-685D-4738-9CE8-BE534F5C6FF1}">
      <dsp:nvSpPr>
        <dsp:cNvPr id="0" name=""/>
        <dsp:cNvSpPr/>
      </dsp:nvSpPr>
      <dsp:spPr>
        <a:xfrm>
          <a:off x="164997" y="2168546"/>
          <a:ext cx="299995" cy="2999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9552B-538E-480B-A237-BC201A00AD4F}">
      <dsp:nvSpPr>
        <dsp:cNvPr id="0" name=""/>
        <dsp:cNvSpPr/>
      </dsp:nvSpPr>
      <dsp:spPr>
        <a:xfrm>
          <a:off x="629990" y="2045820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FUNCIONAMIENTO</a:t>
          </a:r>
          <a:endParaRPr lang="en-US" sz="1600" kern="1200" dirty="0"/>
        </a:p>
      </dsp:txBody>
      <dsp:txXfrm>
        <a:off x="629990" y="2045820"/>
        <a:ext cx="5283446" cy="545446"/>
      </dsp:txXfrm>
    </dsp:sp>
    <dsp:sp modelId="{DD8BDC0E-B1AE-4EA5-B99F-4690FB8F9E05}">
      <dsp:nvSpPr>
        <dsp:cNvPr id="0" name=""/>
        <dsp:cNvSpPr/>
      </dsp:nvSpPr>
      <dsp:spPr>
        <a:xfrm>
          <a:off x="0" y="2727628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3B4B7-7089-45F6-A6F2-6BAF03CB9C5D}">
      <dsp:nvSpPr>
        <dsp:cNvPr id="0" name=""/>
        <dsp:cNvSpPr/>
      </dsp:nvSpPr>
      <dsp:spPr>
        <a:xfrm>
          <a:off x="164997" y="2850354"/>
          <a:ext cx="299995" cy="2999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EFF59-5DFB-4177-A904-FC650616C72E}">
      <dsp:nvSpPr>
        <dsp:cNvPr id="0" name=""/>
        <dsp:cNvSpPr/>
      </dsp:nvSpPr>
      <dsp:spPr>
        <a:xfrm>
          <a:off x="629990" y="2727628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LO MÁS INTERESANTE</a:t>
          </a:r>
          <a:endParaRPr lang="en-US" sz="1600" kern="1200" dirty="0"/>
        </a:p>
      </dsp:txBody>
      <dsp:txXfrm>
        <a:off x="629990" y="2727628"/>
        <a:ext cx="5283446" cy="545446"/>
      </dsp:txXfrm>
    </dsp:sp>
    <dsp:sp modelId="{2A5DF25D-C1F6-49BE-A571-68550F609B11}">
      <dsp:nvSpPr>
        <dsp:cNvPr id="0" name=""/>
        <dsp:cNvSpPr/>
      </dsp:nvSpPr>
      <dsp:spPr>
        <a:xfrm>
          <a:off x="0" y="3409437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8A74E-13AE-440B-95DC-1707B9A73668}">
      <dsp:nvSpPr>
        <dsp:cNvPr id="0" name=""/>
        <dsp:cNvSpPr/>
      </dsp:nvSpPr>
      <dsp:spPr>
        <a:xfrm>
          <a:off x="164997" y="3532162"/>
          <a:ext cx="299995" cy="2999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7F15C-57D9-4839-A447-F419C1EF0EE8}">
      <dsp:nvSpPr>
        <dsp:cNvPr id="0" name=""/>
        <dsp:cNvSpPr/>
      </dsp:nvSpPr>
      <dsp:spPr>
        <a:xfrm>
          <a:off x="629990" y="3409437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FUTURAS MEJORAS</a:t>
          </a:r>
          <a:endParaRPr lang="en-US" sz="1600" kern="1200" dirty="0"/>
        </a:p>
      </dsp:txBody>
      <dsp:txXfrm>
        <a:off x="629990" y="3409437"/>
        <a:ext cx="5283446" cy="545446"/>
      </dsp:txXfrm>
    </dsp:sp>
    <dsp:sp modelId="{8AC24E62-4331-43AF-B999-68BA4AEBDA54}">
      <dsp:nvSpPr>
        <dsp:cNvPr id="0" name=""/>
        <dsp:cNvSpPr/>
      </dsp:nvSpPr>
      <dsp:spPr>
        <a:xfrm>
          <a:off x="0" y="4091245"/>
          <a:ext cx="5913437" cy="5454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69D0B-5DEC-4E64-8782-056DC498087D}">
      <dsp:nvSpPr>
        <dsp:cNvPr id="0" name=""/>
        <dsp:cNvSpPr/>
      </dsp:nvSpPr>
      <dsp:spPr>
        <a:xfrm>
          <a:off x="164997" y="4213970"/>
          <a:ext cx="299995" cy="2999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AE5D6-2027-442E-A12D-7179123115BF}">
      <dsp:nvSpPr>
        <dsp:cNvPr id="0" name=""/>
        <dsp:cNvSpPr/>
      </dsp:nvSpPr>
      <dsp:spPr>
        <a:xfrm>
          <a:off x="629990" y="4091245"/>
          <a:ext cx="5283446" cy="545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726" tIns="57726" rIns="57726" bIns="57726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COMERCIALIZACIÓN</a:t>
          </a:r>
        </a:p>
      </dsp:txBody>
      <dsp:txXfrm>
        <a:off x="629990" y="4091245"/>
        <a:ext cx="5283446" cy="545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112D5-C43B-E443-B083-0999DE095246}" type="datetimeFigureOut">
              <a:rPr lang="es-ES_tradnl" smtClean="0"/>
              <a:t>17/5/22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CED97-DEF8-044C-843D-E341E9DBB92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9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ED97-DEF8-044C-843D-E341E9DBB92E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480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ED97-DEF8-044C-843D-E341E9DBB92E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441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CED97-DEF8-044C-843D-E341E9DBB92E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663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F21B67B-C6ED-4370-B2DF-DF07B478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3871A-6115-471A-B136-64CCA9EC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953FA-7BE8-6F68-B489-9BE162156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002" y="802298"/>
            <a:ext cx="5541503" cy="2541431"/>
          </a:xfrm>
        </p:spPr>
        <p:txBody>
          <a:bodyPr>
            <a:normAutofit/>
          </a:bodyPr>
          <a:lstStyle/>
          <a:p>
            <a:r>
              <a:rPr lang="es-ES" sz="5400" b="1" i="1" dirty="0"/>
              <a:t>Conoce</a:t>
            </a:r>
            <a:br>
              <a:rPr lang="es-ES" sz="5400" b="1" i="1" dirty="0"/>
            </a:br>
            <a:r>
              <a:rPr lang="es-ES" sz="5400" b="1" i="1" dirty="0"/>
              <a:t>tu ukelele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7D47FE-D6FA-4064-85D5-622942CA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477560"/>
            <a:ext cx="4072187" cy="1985550"/>
            <a:chOff x="7630846" y="3690297"/>
            <a:chExt cx="4072187" cy="199820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14745B-97D5-4EBE-AF13-C5E9F352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690297"/>
              <a:ext cx="4072187" cy="199820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8322FD-C0EC-4054-AB4B-882D5011C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3851281"/>
              <a:ext cx="3769485" cy="167540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EFB8F7-3CB6-4F3E-9740-C432EEFD1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6EAAA5F3-5146-058F-A152-D1EB27D00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03" y="3531204"/>
            <a:ext cx="5541502" cy="977621"/>
          </a:xfrm>
        </p:spPr>
        <p:txBody>
          <a:bodyPr>
            <a:normAutofit fontScale="92500"/>
          </a:bodyPr>
          <a:lstStyle/>
          <a:p>
            <a:r>
              <a:rPr lang="es-ES" dirty="0"/>
              <a:t>	Ángel mori Martínez Díez</a:t>
            </a:r>
          </a:p>
          <a:p>
            <a:r>
              <a:rPr lang="es-ES" dirty="0"/>
              <a:t>DESARROLLO DE APLICACIONES MULTIPLATAFORMA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5DC89E-029E-4B97-92CD-7FEA579B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2621808"/>
            <a:ext cx="4072187" cy="3014271"/>
            <a:chOff x="7630846" y="2656646"/>
            <a:chExt cx="4072187" cy="31180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C8B57A-FB04-4DFD-8EC4-00D6B87D7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2656646"/>
              <a:ext cx="4072187" cy="311807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694F1D-5F60-4953-BDE2-37E58C7B8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2816126"/>
              <a:ext cx="3769485" cy="278682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73F3E1D-BEAB-4D12-A203-F83024DF0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7CD4E0-A885-4ECE-9934-D68BADC2C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B57B47-25B9-A7D0-F14A-073160579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80" y="2743313"/>
            <a:ext cx="2710680" cy="271068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139CCA3-1EB2-1AB3-21C2-51278DD5CF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37" y="759780"/>
            <a:ext cx="3343074" cy="14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20000">
        <p:fade/>
      </p:transition>
    </mc:Choice>
    <mc:Fallback xmlns="">
      <p:transition spd="slow" advTm="2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057D4E0-538B-7C3C-FDF3-252AE4797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712892" y="5148911"/>
            <a:ext cx="4852083" cy="11398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2ECE7B4-9544-36A3-01B2-3F8E990C2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20" y="632538"/>
            <a:ext cx="9424273" cy="5828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29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6398786-0159-CFD1-D0CE-A2398BCED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67" y="631254"/>
            <a:ext cx="9423525" cy="58179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4C6A17-5A38-73DD-2908-E96FEF298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53377">
            <a:off x="9358627" y="4195462"/>
            <a:ext cx="4894775" cy="11499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67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4030F8-9154-9C2C-2781-BA962EF6C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467" y="643446"/>
            <a:ext cx="9400568" cy="58057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A065A48-E4CD-5310-ED95-1B6E71E6A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397549">
            <a:off x="9486111" y="1969618"/>
            <a:ext cx="3813006" cy="8957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33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923462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esto</a:t>
            </a:r>
            <a:r>
              <a:rPr lang="en-US" dirty="0"/>
              <a:t> es </a:t>
            </a:r>
            <a:br>
              <a:rPr lang="en-US" dirty="0"/>
            </a:br>
            <a:r>
              <a:rPr lang="en-US" dirty="0"/>
              <a:t>lo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5290596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música</a:t>
            </a:r>
            <a:r>
              <a:rPr lang="en-US" dirty="0"/>
              <a:t> es </a:t>
            </a:r>
            <a:r>
              <a:rPr lang="en-US" b="1" dirty="0" err="1"/>
              <a:t>matemáticas</a:t>
            </a:r>
            <a:endParaRPr lang="en-US" b="1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 err="1"/>
              <a:t>Nuevas</a:t>
            </a:r>
            <a:r>
              <a:rPr lang="en-US" b="1" dirty="0"/>
              <a:t> </a:t>
            </a:r>
            <a:r>
              <a:rPr lang="en-US" b="1" dirty="0" err="1"/>
              <a:t>funcionalidades</a:t>
            </a:r>
            <a:r>
              <a:rPr lang="en-US" b="1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mercado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Funcionalidades</a:t>
            </a:r>
            <a:r>
              <a:rPr lang="en-US" dirty="0"/>
              <a:t> </a:t>
            </a:r>
            <a:r>
              <a:rPr lang="en-US" dirty="0" err="1"/>
              <a:t>existentes</a:t>
            </a:r>
            <a:r>
              <a:rPr lang="en-US" dirty="0"/>
              <a:t> con </a:t>
            </a:r>
            <a:r>
              <a:rPr lang="en-US" b="1" dirty="0" err="1"/>
              <a:t>distinto</a:t>
            </a:r>
            <a:r>
              <a:rPr lang="en-US" b="1" dirty="0"/>
              <a:t> </a:t>
            </a:r>
            <a:r>
              <a:rPr lang="en-US" b="1" dirty="0" err="1"/>
              <a:t>enfoque</a:t>
            </a:r>
            <a:endParaRPr lang="en-US" b="1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505DE38-32E8-E1A8-68BB-04099400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7434">
            <a:off x="8760277" y="1142268"/>
            <a:ext cx="3660549" cy="8599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74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12F6065-5345-44BD-B66E-5487CCD7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BD89ECFB-8421-4BB8-A23D-8B8D151F8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4911EB7-93CE-44FF-973F-B25ECF5DF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F0750E-505D-EBDB-946B-DD3CD5D4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695" y="1474969"/>
            <a:ext cx="3339744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dirty="0" err="1"/>
              <a:t>Diferencias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con </a:t>
            </a:r>
            <a:r>
              <a:rPr lang="en-US" sz="2800" dirty="0" err="1"/>
              <a:t>el</a:t>
            </a:r>
            <a:r>
              <a:rPr lang="en-US" sz="2800" dirty="0"/>
              <a:t> mercado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870A17-34CA-4FF4-8777-CE7D7B986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09" y="3526496"/>
            <a:ext cx="302361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28EACBF5-8A46-FB40-3108-395773B9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217771" y="841435"/>
            <a:ext cx="2149496" cy="504973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34B79B4F-74AA-4B58-BBD2-2C3804928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90638" y="482171"/>
            <a:ext cx="7560115" cy="5149101"/>
            <a:chOff x="7463258" y="583365"/>
            <a:chExt cx="7560115" cy="518192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E994EF0-F368-43B3-9BF0-442E33BC3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B478E81-F333-452C-B354-06E13FB0B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E4C1088-922B-4744-BB37-5D47AEA4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130" y="977099"/>
            <a:ext cx="6597725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4CF9E1-EF6C-4BD9-163D-1194DF3C12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4" t="6396" r="4684" b="8699"/>
          <a:stretch/>
        </p:blipFill>
        <p:spPr>
          <a:xfrm>
            <a:off x="4300966" y="3217429"/>
            <a:ext cx="6928278" cy="20604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5621CD7-6951-4B76-949B-6D851A2BE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AD09E24-F963-4867-8AA6-3D2F8D3C8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n 62">
            <a:extLst>
              <a:ext uri="{FF2B5EF4-FFF2-40B4-BE49-F238E27FC236}">
                <a16:creationId xmlns:a16="http://schemas.microsoft.com/office/drawing/2014/main" id="{C729BF26-B4E6-AE58-599B-2A4BF7DB1C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93" t="19533" r="31891" b="21004"/>
          <a:stretch/>
        </p:blipFill>
        <p:spPr>
          <a:xfrm rot="16200000">
            <a:off x="7976653" y="747847"/>
            <a:ext cx="1081835" cy="15963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F3D7BE2-5757-5ADD-917A-51A9D0CD3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0" t="20771" r="82029" b="20825"/>
          <a:stretch/>
        </p:blipFill>
        <p:spPr>
          <a:xfrm rot="16200000">
            <a:off x="5444601" y="1779912"/>
            <a:ext cx="994596" cy="1596366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17EE7951-FB0F-33C9-714A-55DB2065C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87" t="18425" r="7493" b="22935"/>
          <a:stretch/>
        </p:blipFill>
        <p:spPr>
          <a:xfrm rot="16200000">
            <a:off x="7922719" y="1848507"/>
            <a:ext cx="1109664" cy="157432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536BEBD8-13A6-20DB-FEC7-A8A341A3EB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1" t="20771" r="57648" b="15891"/>
          <a:stretch/>
        </p:blipFill>
        <p:spPr>
          <a:xfrm rot="16200000">
            <a:off x="5482547" y="736611"/>
            <a:ext cx="985811" cy="17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Hay</a:t>
            </a:r>
            <a:br>
              <a:rPr lang="en-US" dirty="0"/>
            </a:br>
            <a:r>
              <a:rPr lang="en-US" dirty="0" err="1"/>
              <a:t>Futuras</a:t>
            </a:r>
            <a:r>
              <a:rPr lang="en-US" dirty="0"/>
              <a:t> </a:t>
            </a:r>
            <a:r>
              <a:rPr lang="en-US" dirty="0" err="1"/>
              <a:t>mejoras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Agregar nuevas escalas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Acordes avanzados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Reproducción de sonidos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Paso a versión web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Versión superior bajo licencia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80B55720-F103-4BEE-9F3D-E11155098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80426">
            <a:off x="9660075" y="4872133"/>
            <a:ext cx="5063242" cy="11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3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Es posible la</a:t>
            </a:r>
            <a:br>
              <a:rPr lang="es-ES_tradnl" dirty="0"/>
            </a:br>
            <a:r>
              <a:rPr lang="es-ES_tradnl" dirty="0"/>
              <a:t>comercialización</a:t>
            </a:r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Versión superior bajo licencia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Web </a:t>
            </a:r>
            <a:r>
              <a:rPr lang="es-ES_tradnl" i="1" dirty="0"/>
              <a:t>versus</a:t>
            </a:r>
            <a:r>
              <a:rPr lang="es-ES_tradnl" dirty="0"/>
              <a:t> escritorio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Web… junto a escritorio</a:t>
            </a:r>
            <a:endParaRPr lang="es-ES_tradnl" i="1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s-ES_tradnl" i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FFECAE5D-8936-269F-E816-F7A0769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62239">
            <a:off x="9289681" y="4454657"/>
            <a:ext cx="5156718" cy="121144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607E91E-76AB-7E93-AB65-7EC965FB9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70315" y="6514241"/>
            <a:ext cx="4337359" cy="1018959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6CF0719-C031-1DDD-FE47-2EA5250D1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46464">
            <a:off x="4251757" y="6524594"/>
            <a:ext cx="4337359" cy="101895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0226511-2448-3BC8-B48D-9CD2F68C3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30" y="5440721"/>
            <a:ext cx="6032870" cy="14172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4EC4E78-14A0-54B4-ADE1-952BA8A6B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9519">
            <a:off x="9912558" y="5092389"/>
            <a:ext cx="5499958" cy="129208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E4C5FE9-44AF-41DC-0871-95341C0F5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40992">
            <a:off x="1903193" y="6975085"/>
            <a:ext cx="3299471" cy="77513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B094F58-E610-39A3-130E-7A402B537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40377" y="7089307"/>
            <a:ext cx="4337359" cy="1018959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02F5FFD-69F7-2A7A-2B41-3D1512B63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6199">
            <a:off x="1423031" y="6622882"/>
            <a:ext cx="3469226" cy="81501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3B8AC98-2FE7-5A97-E3C0-A874A960B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57985">
            <a:off x="-77495" y="5999580"/>
            <a:ext cx="2803572" cy="65863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CBD19BA-13F0-1F57-5509-EBA0F2B8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67101">
            <a:off x="3422019" y="7274955"/>
            <a:ext cx="3299471" cy="77513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6737979-06BE-1D2D-F792-AD4783930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36969">
            <a:off x="-689498" y="4949944"/>
            <a:ext cx="2654787" cy="62367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4BF2F5DD-C1DA-BE85-6674-9AA4F4712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207384">
            <a:off x="-649049" y="5474208"/>
            <a:ext cx="3299471" cy="775132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66C6AAAC-9DC4-505B-FEE4-7CBA961D5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6923" y="7199516"/>
            <a:ext cx="2198818" cy="51656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56FC23DA-40D0-1136-395C-840E03447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689803" y="-1063265"/>
            <a:ext cx="2819608" cy="662400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CF2CB052-AF1D-873E-76B0-76C4AC560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65537">
            <a:off x="11081107" y="-427479"/>
            <a:ext cx="2966897" cy="6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200" y="967167"/>
            <a:ext cx="4151306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/>
              <a:t>Este es el momento de las Preguntas</a:t>
            </a:r>
            <a:endParaRPr lang="en-US" sz="41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279869" y="805583"/>
            <a:ext cx="4660762" cy="466076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9647" y="3526496"/>
            <a:ext cx="414993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69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C0FDB832-F92C-1B1D-BEAF-62DCBB1BC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62239">
            <a:off x="9882702" y="5071480"/>
            <a:ext cx="4116280" cy="967022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6F49A03-DB43-3E04-17CC-10DE28F30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92726" y="6321949"/>
            <a:ext cx="3018354" cy="70909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8A8C8E2C-23B5-3412-2ABE-B5A76AD2B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84516">
            <a:off x="3732068" y="6665709"/>
            <a:ext cx="3777810" cy="88750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B0785828-815F-85FD-4511-26879047B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434" y="5651286"/>
            <a:ext cx="5136566" cy="120671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C2ECB3-D063-F3E5-4448-3401338EB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9519">
            <a:off x="9984788" y="5302387"/>
            <a:ext cx="4864652" cy="114283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85DA8FCA-1830-40AE-0D7A-7D4C6CE17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40992">
            <a:off x="1778669" y="6373663"/>
            <a:ext cx="2310278" cy="54274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6E3CF79D-7E74-72F1-D311-30BE1680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972832">
            <a:off x="5041550" y="7182414"/>
            <a:ext cx="4054419" cy="95248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4F6F860E-C6C0-86AE-075A-89BC2F26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62236">
            <a:off x="1744683" y="6391160"/>
            <a:ext cx="2429138" cy="57066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045DF8D4-55E7-B833-8201-E0FCD3CD9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2255">
            <a:off x="-512251" y="6336040"/>
            <a:ext cx="2216306" cy="52066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19D6BB91-DA1A-462B-99ED-D41608E0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973492">
            <a:off x="2414889" y="7479424"/>
            <a:ext cx="3821435" cy="897755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51E3612-5424-D70A-931B-55148C4B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301239">
            <a:off x="-848211" y="5582620"/>
            <a:ext cx="2098689" cy="493037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5BBF4700-044C-A3FB-08C9-AE37688BE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71654">
            <a:off x="-829404" y="5784836"/>
            <a:ext cx="2608330" cy="61276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2A4E7C39-9F94-0F58-8289-F2BD3BBC7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226056">
            <a:off x="640801" y="6956444"/>
            <a:ext cx="1302691" cy="306036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FBCCBB64-CFBE-CCA6-BCAD-E487D99B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17813" y="-470764"/>
            <a:ext cx="4368486" cy="102627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E3CCF522-0CC6-D4BD-E2B6-C5A3EC345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0363">
            <a:off x="10301616" y="-949354"/>
            <a:ext cx="4803222" cy="11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0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F21B67B-C6ED-4370-B2DF-DF07B4784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3871A-6115-471A-B136-64CCA9ECC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953FA-7BE8-6F68-B489-9BE162156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002" y="802298"/>
            <a:ext cx="5541503" cy="2541431"/>
          </a:xfrm>
        </p:spPr>
        <p:txBody>
          <a:bodyPr>
            <a:normAutofit/>
          </a:bodyPr>
          <a:lstStyle/>
          <a:p>
            <a:r>
              <a:rPr lang="es-ES" sz="5400" dirty="0"/>
              <a:t>¿QUÉ ES </a:t>
            </a:r>
            <a:r>
              <a:rPr lang="es-ES" sz="5400" b="1" i="1" dirty="0"/>
              <a:t>Conoce </a:t>
            </a:r>
            <a:br>
              <a:rPr lang="es-ES" sz="5400" b="1" i="1" dirty="0"/>
            </a:br>
            <a:r>
              <a:rPr lang="es-ES" sz="5400" b="1" i="1" dirty="0"/>
              <a:t>tu ukelele</a:t>
            </a:r>
            <a:r>
              <a:rPr lang="es-ES" sz="5400" dirty="0"/>
              <a:t>?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7D47FE-D6FA-4064-85D5-622942CA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477560"/>
            <a:ext cx="4072187" cy="1985550"/>
            <a:chOff x="7630846" y="3690297"/>
            <a:chExt cx="4072187" cy="199820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14745B-97D5-4EBE-AF13-C5E9F3521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3690297"/>
              <a:ext cx="4072187" cy="199820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78322FD-C0EC-4054-AB4B-882D5011C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3851281"/>
              <a:ext cx="3769485" cy="167540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EFB8F7-3CB6-4F3E-9740-C432EEFD1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3459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D5DC89E-029E-4B97-92CD-7FEA579BE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4069" y="2621808"/>
            <a:ext cx="4072187" cy="3014271"/>
            <a:chOff x="7630846" y="2656646"/>
            <a:chExt cx="4072187" cy="311807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C8B57A-FB04-4DFD-8EC4-00D6B87D7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0846" y="2656646"/>
              <a:ext cx="4072187" cy="3118070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6694F1D-5F60-4953-BDE2-37E58C7B8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9809" y="2816126"/>
              <a:ext cx="3769485" cy="278682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73F3E1D-BEAB-4D12-A203-F83024DF0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A7CD4E0-A885-4ECE-9934-D68BADC2C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E1B57B47-25B9-A7D0-F14A-07316057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0" y="2743313"/>
            <a:ext cx="2710680" cy="271068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B139CCA3-1EB2-1AB3-21C2-51278DD5CF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237" y="759780"/>
            <a:ext cx="3343074" cy="1407610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F931B681-147F-EC57-48AF-6175B6ACA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003" y="3531204"/>
            <a:ext cx="5541502" cy="977621"/>
          </a:xfrm>
        </p:spPr>
        <p:txBody>
          <a:bodyPr>
            <a:normAutofit/>
          </a:bodyPr>
          <a:lstStyle/>
          <a:p>
            <a:r>
              <a:rPr lang="es-ES" sz="1700" dirty="0"/>
              <a:t>       POR 	Ángel mori Martínez Díez</a:t>
            </a:r>
          </a:p>
          <a:p>
            <a:r>
              <a:rPr lang="es-ES" sz="1700" dirty="0"/>
              <a:t>UNA APLICACIÓN PARA aprendices DE UKELELE</a:t>
            </a:r>
          </a:p>
        </p:txBody>
      </p:sp>
    </p:spTree>
    <p:extLst>
      <p:ext uri="{BB962C8B-B14F-4D97-AF65-F5344CB8AC3E}">
        <p14:creationId xmlns:p14="http://schemas.microsoft.com/office/powerpoint/2010/main" val="11278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455F1A-BDE1-BF86-901A-54858E43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s-ES" dirty="0"/>
              <a:t>Esto es </a:t>
            </a:r>
            <a:br>
              <a:rPr lang="es-ES" dirty="0"/>
            </a:br>
            <a:r>
              <a:rPr lang="es-ES" dirty="0"/>
              <a:t>el índice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282DC0D-8663-6F74-F43D-83B27A9E1B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668917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ítulo 1">
            <a:extLst>
              <a:ext uri="{FF2B5EF4-FFF2-40B4-BE49-F238E27FC236}">
                <a16:creationId xmlns:a16="http://schemas.microsoft.com/office/drawing/2014/main" id="{14054969-C92A-E841-EF71-54E28BB6709D}"/>
              </a:ext>
            </a:extLst>
          </p:cNvPr>
          <p:cNvSpPr txBox="1">
            <a:spLocks/>
          </p:cNvSpPr>
          <p:nvPr/>
        </p:nvSpPr>
        <p:spPr>
          <a:xfrm>
            <a:off x="1451581" y="804520"/>
            <a:ext cx="327209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FBC23B2-14B4-2809-8372-62B78907E8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80000">
            <a:off x="5687022" y="3467705"/>
            <a:ext cx="8226371" cy="193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Estos son los objetivos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4258555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Portable</a:t>
            </a:r>
            <a:r>
              <a:rPr lang="es-ES_tradnl" dirty="0"/>
              <a:t> y disponible </a:t>
            </a:r>
            <a:r>
              <a:rPr lang="es-ES_tradnl" b="1" dirty="0"/>
              <a:t>sin conexión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Público </a:t>
            </a:r>
            <a:r>
              <a:rPr lang="es-ES_tradnl" b="1" dirty="0"/>
              <a:t>especializado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Satisfacer una </a:t>
            </a:r>
            <a:r>
              <a:rPr lang="es-ES_tradnl" b="1" dirty="0"/>
              <a:t>necesidad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Versatilidad 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Explorar</a:t>
            </a:r>
            <a:r>
              <a:rPr lang="es-ES_tradnl" dirty="0"/>
              <a:t> el instrumento</a:t>
            </a:r>
          </a:p>
          <a:p>
            <a:pPr marL="514350" lvl="1" indent="-285750" defTabSz="914400">
              <a:spcAft>
                <a:spcPts val="600"/>
              </a:spcAft>
              <a:buClr>
                <a:schemeClr val="accent1"/>
              </a:buClr>
              <a:buSzPct val="100000"/>
              <a:buFont typeface="Letra del sistema regular"/>
              <a:buChar char="-"/>
            </a:pPr>
            <a:r>
              <a:rPr lang="es-ES_tradnl" dirty="0"/>
              <a:t>Acordes, escalas, afinaciones…</a:t>
            </a:r>
          </a:p>
        </p:txBody>
      </p:sp>
      <p:pic>
        <p:nvPicPr>
          <p:cNvPr id="7" name="Graphic 6" descr="Diana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CCF95F06-3706-B916-DA77-62F9084CC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32348">
            <a:off x="10868321" y="2122150"/>
            <a:ext cx="5446319" cy="12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8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/>
              <a:t>Estos son los Recursos necesarios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dirty="0"/>
              <a:t>Hecho con Windows</a:t>
            </a:r>
            <a:r>
              <a:rPr lang="es-ES_tradnl" b="1" dirty="0"/>
              <a:t> para Windows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_tradnl" b="1" dirty="0"/>
              <a:t>Sin conexiones </a:t>
            </a:r>
            <a:r>
              <a:rPr lang="es-ES_tradnl" dirty="0"/>
              <a:t>a Internet o BBDD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1ED495B-E8ED-3B89-4BE7-82C61B2E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933" y="2097721"/>
            <a:ext cx="6257083" cy="146995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370712" y="805583"/>
            <a:ext cx="4660762" cy="46607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39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56984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De aquí salió la </a:t>
            </a:r>
            <a:r>
              <a:rPr lang="en-US" dirty="0" err="1"/>
              <a:t>Documentación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Recursos</a:t>
            </a:r>
            <a:r>
              <a:rPr lang="en-US" dirty="0"/>
              <a:t> del </a:t>
            </a:r>
            <a:r>
              <a:rPr lang="en-US" dirty="0" err="1"/>
              <a:t>propio</a:t>
            </a:r>
            <a:r>
              <a:rPr lang="en-US" dirty="0"/>
              <a:t> </a:t>
            </a:r>
            <a:r>
              <a:rPr lang="en-US" b="1" dirty="0" err="1"/>
              <a:t>grado</a:t>
            </a:r>
            <a:endParaRPr lang="en-US" b="1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Documentación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b="1" dirty="0"/>
              <a:t>Microsoft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/>
              <a:t>Stack Overflow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Pianochord.org</a:t>
            </a:r>
            <a:r>
              <a:rPr lang="en-US" dirty="0"/>
              <a:t> </a:t>
            </a:r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Wikipedia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54E2F48C-0CDC-4CD3-43DE-7EA2886F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40870">
            <a:off x="9406800" y="406563"/>
            <a:ext cx="3437156" cy="8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5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40ED25A-E70E-D3C4-ECA8-8FF3DC90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Así</a:t>
            </a:r>
            <a:r>
              <a:rPr lang="en-US" dirty="0"/>
              <a:t> es </a:t>
            </a:r>
            <a:r>
              <a:rPr lang="en-US" dirty="0" err="1"/>
              <a:t>su</a:t>
            </a:r>
            <a:br>
              <a:rPr lang="en-US" dirty="0"/>
            </a:br>
            <a:r>
              <a:rPr lang="en-US" dirty="0" err="1"/>
              <a:t>Funcionamiento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65EA964-2B32-A6DD-D798-A8C98AEF99E1}"/>
              </a:ext>
            </a:extLst>
          </p:cNvPr>
          <p:cNvSpPr txBox="1"/>
          <p:nvPr/>
        </p:nvSpPr>
        <p:spPr>
          <a:xfrm>
            <a:off x="1451580" y="2015732"/>
            <a:ext cx="4792368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Menu superior con </a:t>
            </a:r>
            <a:r>
              <a:rPr lang="en-US" dirty="0" err="1"/>
              <a:t>opciones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Formularios</a:t>
            </a:r>
            <a:r>
              <a:rPr lang="en-US" dirty="0"/>
              <a:t> que </a:t>
            </a:r>
            <a:r>
              <a:rPr lang="en-US" dirty="0" err="1"/>
              <a:t>albergan</a:t>
            </a:r>
            <a:r>
              <a:rPr lang="en-US" dirty="0"/>
              <a:t> la </a:t>
            </a:r>
            <a:r>
              <a:rPr lang="en-US" dirty="0" err="1"/>
              <a:t>lógica</a:t>
            </a:r>
            <a:endParaRPr lang="en-US" dirty="0"/>
          </a:p>
          <a:p>
            <a:pPr indent="-228600" defTabSz="914400">
              <a:lnSpc>
                <a:spcPct val="20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empleados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formularios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8567BE-1776-B70D-9921-67FE7861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050B3392-08B4-B313-1B47-FA5135D5D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74095">
            <a:off x="10432523" y="-247102"/>
            <a:ext cx="6032870" cy="1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0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DDE37CF-12CB-1C3D-6613-74B90C42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00620">
            <a:off x="7331328" y="848476"/>
            <a:ext cx="4550953" cy="1069138"/>
          </a:xfrm>
          <a:prstGeom prst="rect">
            <a:avLst/>
          </a:prstGeom>
        </p:spPr>
      </p:pic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F2A33BB-E09F-DCEB-E5BF-9327E67E0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56912" y="669114"/>
            <a:ext cx="9401360" cy="58288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28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27F90C0-6841-4262-975F-D9C3AB50C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E7EF9-769D-42F9-9430-F2DF739C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FB65B5-9CF7-9AC9-4F7E-A9A0E36E4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54574">
            <a:off x="7810671" y="2483922"/>
            <a:ext cx="5264094" cy="12366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6821DF3-54B8-9974-71F6-8D6B4F8F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720" y="644730"/>
            <a:ext cx="9427511" cy="58288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389447-FF12-2230-9B34-0F41C2F0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13" y="945260"/>
            <a:ext cx="4650992" cy="1267837"/>
          </a:xfr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Funcionamiento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1E2EF0-3BCB-402C-B2C1-C6FC2BA74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8608F-34C2-43D6-84DB-5A870495E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02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Galería</Template>
  <TotalTime>1800</TotalTime>
  <Words>205</Words>
  <Application>Microsoft Macintosh PowerPoint</Application>
  <PresentationFormat>Panorámica</PresentationFormat>
  <Paragraphs>58</Paragraphs>
  <Slides>17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Letra del sistema regular</vt:lpstr>
      <vt:lpstr>Galería</vt:lpstr>
      <vt:lpstr>Conoce tu ukelele</vt:lpstr>
      <vt:lpstr>¿QUÉ ES Conoce  tu ukelele?</vt:lpstr>
      <vt:lpstr>Esto es  el índice</vt:lpstr>
      <vt:lpstr>Estos son los objetivos</vt:lpstr>
      <vt:lpstr>Estos son los Recursos necesarios</vt:lpstr>
      <vt:lpstr>De aquí salió la Documentación</vt:lpstr>
      <vt:lpstr>Así es su Funcionamiento</vt:lpstr>
      <vt:lpstr>Funcionamiento</vt:lpstr>
      <vt:lpstr>Funcionamiento</vt:lpstr>
      <vt:lpstr>Funcionamiento</vt:lpstr>
      <vt:lpstr>Funcionamiento</vt:lpstr>
      <vt:lpstr>Funcionamiento</vt:lpstr>
      <vt:lpstr>esto es  lo más interesante</vt:lpstr>
      <vt:lpstr>Diferencias  con el mercado</vt:lpstr>
      <vt:lpstr>Hay Futuras mejoras</vt:lpstr>
      <vt:lpstr>Es posible la comercialización</vt:lpstr>
      <vt:lpstr>Este es el momento de las 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Conoce tu ukelele</dc:title>
  <dc:creator>Microsoft Office User</dc:creator>
  <cp:lastModifiedBy>Ángel Martínez Díez</cp:lastModifiedBy>
  <cp:revision>9</cp:revision>
  <dcterms:created xsi:type="dcterms:W3CDTF">2022-05-16T15:30:38Z</dcterms:created>
  <dcterms:modified xsi:type="dcterms:W3CDTF">2022-05-17T22:00:28Z</dcterms:modified>
</cp:coreProperties>
</file>